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588"/>
  </p:normalViewPr>
  <p:slideViewPr>
    <p:cSldViewPr snapToGrid="0" snapToObjects="1">
      <p:cViewPr varScale="1">
        <p:scale>
          <a:sx n="105" d="100"/>
          <a:sy n="105" d="100"/>
        </p:scale>
        <p:origin x="30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png>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2/18/21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2/18/21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2/18/21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2/18/21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2/18/21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2/18/21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2/18/21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52.206.165.95/"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05568-D11A-EE4B-97D6-74B2E1D847F3}"/>
              </a:ext>
            </a:extLst>
          </p:cNvPr>
          <p:cNvSpPr>
            <a:spLocks noGrp="1"/>
          </p:cNvSpPr>
          <p:nvPr>
            <p:ph type="ctrTitle"/>
          </p:nvPr>
        </p:nvSpPr>
        <p:spPr/>
        <p:txBody>
          <a:bodyPr/>
          <a:lstStyle/>
          <a:p>
            <a:r>
              <a:rPr lang="en-US" dirty="0"/>
              <a:t>HW4 - AWS</a:t>
            </a:r>
          </a:p>
        </p:txBody>
      </p:sp>
      <p:sp>
        <p:nvSpPr>
          <p:cNvPr id="3" name="Subtitle 2">
            <a:extLst>
              <a:ext uri="{FF2B5EF4-FFF2-40B4-BE49-F238E27FC236}">
                <a16:creationId xmlns:a16="http://schemas.microsoft.com/office/drawing/2014/main" id="{8B45FBB2-FDAE-2F43-94C0-5D1561F2C983}"/>
              </a:ext>
            </a:extLst>
          </p:cNvPr>
          <p:cNvSpPr>
            <a:spLocks noGrp="1"/>
          </p:cNvSpPr>
          <p:nvPr>
            <p:ph type="subTitle" idx="1"/>
          </p:nvPr>
        </p:nvSpPr>
        <p:spPr/>
        <p:txBody>
          <a:bodyPr/>
          <a:lstStyle/>
          <a:p>
            <a:r>
              <a:rPr lang="en-US" dirty="0"/>
              <a:t>Ryan O’Connor</a:t>
            </a:r>
          </a:p>
          <a:p>
            <a:r>
              <a:rPr lang="en-US" dirty="0">
                <a:hlinkClick r:id="rId2"/>
              </a:rPr>
              <a:t>http://52.206.165.95/</a:t>
            </a:r>
            <a:endParaRPr lang="en-US" dirty="0"/>
          </a:p>
          <a:p>
            <a:endParaRPr lang="en-US" dirty="0"/>
          </a:p>
        </p:txBody>
      </p:sp>
    </p:spTree>
    <p:extLst>
      <p:ext uri="{BB962C8B-B14F-4D97-AF65-F5344CB8AC3E}">
        <p14:creationId xmlns:p14="http://schemas.microsoft.com/office/powerpoint/2010/main" val="3212566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6551C300-1D7A-46C3-9EF6-0EAC9B1E1F5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8EC1EDC6-1B42-4FCD-BC53-B1D05BFF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 name="Group 11">
              <a:extLst>
                <a:ext uri="{FF2B5EF4-FFF2-40B4-BE49-F238E27FC236}">
                  <a16:creationId xmlns:a16="http://schemas.microsoft.com/office/drawing/2014/main" id="{633EFBCB-98A2-4F16-B3BB-BF9EC17846B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4" name="Rectangle 5">
                <a:extLst>
                  <a:ext uri="{FF2B5EF4-FFF2-40B4-BE49-F238E27FC236}">
                    <a16:creationId xmlns:a16="http://schemas.microsoft.com/office/drawing/2014/main" id="{B399E29C-9CF8-4BD1-8750-949BA21268E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5" name="Freeform 6">
                <a:extLst>
                  <a:ext uri="{FF2B5EF4-FFF2-40B4-BE49-F238E27FC236}">
                    <a16:creationId xmlns:a16="http://schemas.microsoft.com/office/drawing/2014/main" id="{CB02DFF7-56DA-42B6-B49A-C8926B841A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7">
                <a:extLst>
                  <a:ext uri="{FF2B5EF4-FFF2-40B4-BE49-F238E27FC236}">
                    <a16:creationId xmlns:a16="http://schemas.microsoft.com/office/drawing/2014/main" id="{07F77B45-21CD-43DB-AD58-24F814502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8">
                <a:extLst>
                  <a:ext uri="{FF2B5EF4-FFF2-40B4-BE49-F238E27FC236}">
                    <a16:creationId xmlns:a16="http://schemas.microsoft.com/office/drawing/2014/main" id="{F0151C40-12A4-4A09-A8B6-179A062EF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9">
                <a:extLst>
                  <a:ext uri="{FF2B5EF4-FFF2-40B4-BE49-F238E27FC236}">
                    <a16:creationId xmlns:a16="http://schemas.microsoft.com/office/drawing/2014/main" id="{F0146EA7-EB82-410D-A6ED-7C10C525AD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0">
                <a:extLst>
                  <a:ext uri="{FF2B5EF4-FFF2-40B4-BE49-F238E27FC236}">
                    <a16:creationId xmlns:a16="http://schemas.microsoft.com/office/drawing/2014/main" id="{20DD5C02-0C86-4FA9-B82A-254EF58D3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1">
                <a:extLst>
                  <a:ext uri="{FF2B5EF4-FFF2-40B4-BE49-F238E27FC236}">
                    <a16:creationId xmlns:a16="http://schemas.microsoft.com/office/drawing/2014/main" id="{19ED9FD5-1147-400A-8A32-82A74F7AD8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2">
                <a:extLst>
                  <a:ext uri="{FF2B5EF4-FFF2-40B4-BE49-F238E27FC236}">
                    <a16:creationId xmlns:a16="http://schemas.microsoft.com/office/drawing/2014/main" id="{E79E6A0D-4D79-4788-8769-B989488019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3">
                <a:extLst>
                  <a:ext uri="{FF2B5EF4-FFF2-40B4-BE49-F238E27FC236}">
                    <a16:creationId xmlns:a16="http://schemas.microsoft.com/office/drawing/2014/main" id="{A6F42038-BF59-409A-902B-AD7799149A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4">
                <a:extLst>
                  <a:ext uri="{FF2B5EF4-FFF2-40B4-BE49-F238E27FC236}">
                    <a16:creationId xmlns:a16="http://schemas.microsoft.com/office/drawing/2014/main" id="{D8B0BD48-5982-4C95-A7C8-E0D230645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5">
                <a:extLst>
                  <a:ext uri="{FF2B5EF4-FFF2-40B4-BE49-F238E27FC236}">
                    <a16:creationId xmlns:a16="http://schemas.microsoft.com/office/drawing/2014/main" id="{F6C539D3-C6BD-4FB0-AA91-5AF1BF14C5F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Line 16">
                <a:extLst>
                  <a:ext uri="{FF2B5EF4-FFF2-40B4-BE49-F238E27FC236}">
                    <a16:creationId xmlns:a16="http://schemas.microsoft.com/office/drawing/2014/main" id="{34F70AD6-B8F4-4F9D-8593-D4047107BD90}"/>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6" name="Freeform 17">
                <a:extLst>
                  <a:ext uri="{FF2B5EF4-FFF2-40B4-BE49-F238E27FC236}">
                    <a16:creationId xmlns:a16="http://schemas.microsoft.com/office/drawing/2014/main" id="{51EAB0E0-5DE2-4906-80B0-211A62478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18">
                <a:extLst>
                  <a:ext uri="{FF2B5EF4-FFF2-40B4-BE49-F238E27FC236}">
                    <a16:creationId xmlns:a16="http://schemas.microsoft.com/office/drawing/2014/main" id="{38E8B65E-526B-458D-85A5-21C0A1A74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9">
                <a:extLst>
                  <a:ext uri="{FF2B5EF4-FFF2-40B4-BE49-F238E27FC236}">
                    <a16:creationId xmlns:a16="http://schemas.microsoft.com/office/drawing/2014/main" id="{CCE331A2-5388-42F4-A175-69310C1BEF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0">
                <a:extLst>
                  <a:ext uri="{FF2B5EF4-FFF2-40B4-BE49-F238E27FC236}">
                    <a16:creationId xmlns:a16="http://schemas.microsoft.com/office/drawing/2014/main" id="{4E758D69-ACA2-4888-84BB-B05B1FAF2A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Rectangle 21">
                <a:extLst>
                  <a:ext uri="{FF2B5EF4-FFF2-40B4-BE49-F238E27FC236}">
                    <a16:creationId xmlns:a16="http://schemas.microsoft.com/office/drawing/2014/main" id="{078AAA22-796B-4F0E-85DA-B8B0E81115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1" name="Freeform 22">
                <a:extLst>
                  <a:ext uri="{FF2B5EF4-FFF2-40B4-BE49-F238E27FC236}">
                    <a16:creationId xmlns:a16="http://schemas.microsoft.com/office/drawing/2014/main" id="{D1254A9A-3E31-4A25-9A91-F9BC6CF6A3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3">
                <a:extLst>
                  <a:ext uri="{FF2B5EF4-FFF2-40B4-BE49-F238E27FC236}">
                    <a16:creationId xmlns:a16="http://schemas.microsoft.com/office/drawing/2014/main" id="{18CADB3C-936C-476A-A261-28DD5ABA734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4">
                <a:extLst>
                  <a:ext uri="{FF2B5EF4-FFF2-40B4-BE49-F238E27FC236}">
                    <a16:creationId xmlns:a16="http://schemas.microsoft.com/office/drawing/2014/main" id="{771961D1-28D7-4CC1-A720-2933E8B913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5">
                <a:extLst>
                  <a:ext uri="{FF2B5EF4-FFF2-40B4-BE49-F238E27FC236}">
                    <a16:creationId xmlns:a16="http://schemas.microsoft.com/office/drawing/2014/main" id="{E7B8B616-B89E-4A1C-98DE-13B8B93947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6">
                <a:extLst>
                  <a:ext uri="{FF2B5EF4-FFF2-40B4-BE49-F238E27FC236}">
                    <a16:creationId xmlns:a16="http://schemas.microsoft.com/office/drawing/2014/main" id="{5D6CC1A1-D003-44BA-87E4-B3A7F3D300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7">
                <a:extLst>
                  <a:ext uri="{FF2B5EF4-FFF2-40B4-BE49-F238E27FC236}">
                    <a16:creationId xmlns:a16="http://schemas.microsoft.com/office/drawing/2014/main" id="{FF32749B-B34C-4FCB-A33A-0478844A9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8">
                <a:extLst>
                  <a:ext uri="{FF2B5EF4-FFF2-40B4-BE49-F238E27FC236}">
                    <a16:creationId xmlns:a16="http://schemas.microsoft.com/office/drawing/2014/main" id="{4455F261-AC57-4085-8989-4DBED747F1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9">
                <a:extLst>
                  <a:ext uri="{FF2B5EF4-FFF2-40B4-BE49-F238E27FC236}">
                    <a16:creationId xmlns:a16="http://schemas.microsoft.com/office/drawing/2014/main" id="{57CEA90D-DB58-4EC0-A55C-15FAF59E0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0">
                <a:extLst>
                  <a:ext uri="{FF2B5EF4-FFF2-40B4-BE49-F238E27FC236}">
                    <a16:creationId xmlns:a16="http://schemas.microsoft.com/office/drawing/2014/main" id="{66BBB005-2E38-496A-A46C-FD2B0605C1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1">
                <a:extLst>
                  <a:ext uri="{FF2B5EF4-FFF2-40B4-BE49-F238E27FC236}">
                    <a16:creationId xmlns:a16="http://schemas.microsoft.com/office/drawing/2014/main" id="{E1A7618C-DE9D-401A-AD7A-784F19DA85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3" name="Group 12">
              <a:extLst>
                <a:ext uri="{FF2B5EF4-FFF2-40B4-BE49-F238E27FC236}">
                  <a16:creationId xmlns:a16="http://schemas.microsoft.com/office/drawing/2014/main" id="{5E441C57-A0CF-4D49-9609-55CB4646BD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4" name="Freeform 32">
                <a:extLst>
                  <a:ext uri="{FF2B5EF4-FFF2-40B4-BE49-F238E27FC236}">
                    <a16:creationId xmlns:a16="http://schemas.microsoft.com/office/drawing/2014/main" id="{2D3240AD-75B9-452B-9967-D05B40DE5F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33">
                <a:extLst>
                  <a:ext uri="{FF2B5EF4-FFF2-40B4-BE49-F238E27FC236}">
                    <a16:creationId xmlns:a16="http://schemas.microsoft.com/office/drawing/2014/main" id="{6A557EE5-4777-4655-A433-05006D841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34">
                <a:extLst>
                  <a:ext uri="{FF2B5EF4-FFF2-40B4-BE49-F238E27FC236}">
                    <a16:creationId xmlns:a16="http://schemas.microsoft.com/office/drawing/2014/main" id="{6B721B6E-8FF2-470B-A180-C594E8271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35">
                <a:extLst>
                  <a:ext uri="{FF2B5EF4-FFF2-40B4-BE49-F238E27FC236}">
                    <a16:creationId xmlns:a16="http://schemas.microsoft.com/office/drawing/2014/main" id="{23E045A6-2D54-488D-B5F0-688518430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36">
                <a:extLst>
                  <a:ext uri="{FF2B5EF4-FFF2-40B4-BE49-F238E27FC236}">
                    <a16:creationId xmlns:a16="http://schemas.microsoft.com/office/drawing/2014/main" id="{2A4F07ED-57C7-4FF7-ABF8-793FC03A24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37">
                <a:extLst>
                  <a:ext uri="{FF2B5EF4-FFF2-40B4-BE49-F238E27FC236}">
                    <a16:creationId xmlns:a16="http://schemas.microsoft.com/office/drawing/2014/main" id="{8829D0E6-D04F-4297-A784-6837F13ECA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38">
                <a:extLst>
                  <a:ext uri="{FF2B5EF4-FFF2-40B4-BE49-F238E27FC236}">
                    <a16:creationId xmlns:a16="http://schemas.microsoft.com/office/drawing/2014/main" id="{9477D3D3-AA00-446F-B05D-EBBA25D3C9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39">
                <a:extLst>
                  <a:ext uri="{FF2B5EF4-FFF2-40B4-BE49-F238E27FC236}">
                    <a16:creationId xmlns:a16="http://schemas.microsoft.com/office/drawing/2014/main" id="{5AC450AD-A350-42FA-B7EA-103D4416B4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40">
                <a:extLst>
                  <a:ext uri="{FF2B5EF4-FFF2-40B4-BE49-F238E27FC236}">
                    <a16:creationId xmlns:a16="http://schemas.microsoft.com/office/drawing/2014/main" id="{A10F783A-EC27-47BE-A21D-3531A036FA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Rectangle 41">
                <a:extLst>
                  <a:ext uri="{FF2B5EF4-FFF2-40B4-BE49-F238E27FC236}">
                    <a16:creationId xmlns:a16="http://schemas.microsoft.com/office/drawing/2014/main" id="{A2CBE444-D00C-4C80-9F29-42A250C500B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4" name="Picture 3">
            <a:extLst>
              <a:ext uri="{FF2B5EF4-FFF2-40B4-BE49-F238E27FC236}">
                <a16:creationId xmlns:a16="http://schemas.microsoft.com/office/drawing/2014/main" id="{748D6F23-2714-234D-811E-5A818EE977A8}"/>
              </a:ext>
            </a:extLst>
          </p:cNvPr>
          <p:cNvPicPr>
            <a:picLocks noChangeAspect="1"/>
          </p:cNvPicPr>
          <p:nvPr/>
        </p:nvPicPr>
        <p:blipFill rotWithShape="1">
          <a:blip r:embed="rId4"/>
          <a:srcRect b="2598"/>
          <a:stretch/>
        </p:blipFill>
        <p:spPr>
          <a:xfrm>
            <a:off x="-14288" y="-16218"/>
            <a:ext cx="12318198" cy="6928988"/>
          </a:xfrm>
          <a:prstGeom prst="rect">
            <a:avLst/>
          </a:prstGeom>
        </p:spPr>
      </p:pic>
    </p:spTree>
    <p:extLst>
      <p:ext uri="{BB962C8B-B14F-4D97-AF65-F5344CB8AC3E}">
        <p14:creationId xmlns:p14="http://schemas.microsoft.com/office/powerpoint/2010/main" val="3052662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6551C300-1D7A-46C3-9EF6-0EAC9B1E1F5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8EC1EDC6-1B42-4FCD-BC53-B1D05BFF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2" name="Group 11">
              <a:extLst>
                <a:ext uri="{FF2B5EF4-FFF2-40B4-BE49-F238E27FC236}">
                  <a16:creationId xmlns:a16="http://schemas.microsoft.com/office/drawing/2014/main" id="{633EFBCB-98A2-4F16-B3BB-BF9EC17846B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4" name="Rectangle 5">
                <a:extLst>
                  <a:ext uri="{FF2B5EF4-FFF2-40B4-BE49-F238E27FC236}">
                    <a16:creationId xmlns:a16="http://schemas.microsoft.com/office/drawing/2014/main" id="{B399E29C-9CF8-4BD1-8750-949BA21268E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5" name="Freeform 6">
                <a:extLst>
                  <a:ext uri="{FF2B5EF4-FFF2-40B4-BE49-F238E27FC236}">
                    <a16:creationId xmlns:a16="http://schemas.microsoft.com/office/drawing/2014/main" id="{CB02DFF7-56DA-42B6-B49A-C8926B841A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7">
                <a:extLst>
                  <a:ext uri="{FF2B5EF4-FFF2-40B4-BE49-F238E27FC236}">
                    <a16:creationId xmlns:a16="http://schemas.microsoft.com/office/drawing/2014/main" id="{07F77B45-21CD-43DB-AD58-24F814502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8">
                <a:extLst>
                  <a:ext uri="{FF2B5EF4-FFF2-40B4-BE49-F238E27FC236}">
                    <a16:creationId xmlns:a16="http://schemas.microsoft.com/office/drawing/2014/main" id="{F0151C40-12A4-4A09-A8B6-179A062EF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9">
                <a:extLst>
                  <a:ext uri="{FF2B5EF4-FFF2-40B4-BE49-F238E27FC236}">
                    <a16:creationId xmlns:a16="http://schemas.microsoft.com/office/drawing/2014/main" id="{F0146EA7-EB82-410D-A6ED-7C10C525AD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10">
                <a:extLst>
                  <a:ext uri="{FF2B5EF4-FFF2-40B4-BE49-F238E27FC236}">
                    <a16:creationId xmlns:a16="http://schemas.microsoft.com/office/drawing/2014/main" id="{20DD5C02-0C86-4FA9-B82A-254EF58D3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11">
                <a:extLst>
                  <a:ext uri="{FF2B5EF4-FFF2-40B4-BE49-F238E27FC236}">
                    <a16:creationId xmlns:a16="http://schemas.microsoft.com/office/drawing/2014/main" id="{19ED9FD5-1147-400A-8A32-82A74F7AD8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12">
                <a:extLst>
                  <a:ext uri="{FF2B5EF4-FFF2-40B4-BE49-F238E27FC236}">
                    <a16:creationId xmlns:a16="http://schemas.microsoft.com/office/drawing/2014/main" id="{E79E6A0D-4D79-4788-8769-B989488019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13">
                <a:extLst>
                  <a:ext uri="{FF2B5EF4-FFF2-40B4-BE49-F238E27FC236}">
                    <a16:creationId xmlns:a16="http://schemas.microsoft.com/office/drawing/2014/main" id="{A6F42038-BF59-409A-902B-AD7799149A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14">
                <a:extLst>
                  <a:ext uri="{FF2B5EF4-FFF2-40B4-BE49-F238E27FC236}">
                    <a16:creationId xmlns:a16="http://schemas.microsoft.com/office/drawing/2014/main" id="{D8B0BD48-5982-4C95-A7C8-E0D230645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15">
                <a:extLst>
                  <a:ext uri="{FF2B5EF4-FFF2-40B4-BE49-F238E27FC236}">
                    <a16:creationId xmlns:a16="http://schemas.microsoft.com/office/drawing/2014/main" id="{F6C539D3-C6BD-4FB0-AA91-5AF1BF14C5F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Line 16">
                <a:extLst>
                  <a:ext uri="{FF2B5EF4-FFF2-40B4-BE49-F238E27FC236}">
                    <a16:creationId xmlns:a16="http://schemas.microsoft.com/office/drawing/2014/main" id="{34F70AD6-B8F4-4F9D-8593-D4047107BD90}"/>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6" name="Freeform 17">
                <a:extLst>
                  <a:ext uri="{FF2B5EF4-FFF2-40B4-BE49-F238E27FC236}">
                    <a16:creationId xmlns:a16="http://schemas.microsoft.com/office/drawing/2014/main" id="{51EAB0E0-5DE2-4906-80B0-211A62478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18">
                <a:extLst>
                  <a:ext uri="{FF2B5EF4-FFF2-40B4-BE49-F238E27FC236}">
                    <a16:creationId xmlns:a16="http://schemas.microsoft.com/office/drawing/2014/main" id="{38E8B65E-526B-458D-85A5-21C0A1A74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19">
                <a:extLst>
                  <a:ext uri="{FF2B5EF4-FFF2-40B4-BE49-F238E27FC236}">
                    <a16:creationId xmlns:a16="http://schemas.microsoft.com/office/drawing/2014/main" id="{CCE331A2-5388-42F4-A175-69310C1BEF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Freeform 20">
                <a:extLst>
                  <a:ext uri="{FF2B5EF4-FFF2-40B4-BE49-F238E27FC236}">
                    <a16:creationId xmlns:a16="http://schemas.microsoft.com/office/drawing/2014/main" id="{4E758D69-ACA2-4888-84BB-B05B1FAF2A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0" name="Rectangle 21">
                <a:extLst>
                  <a:ext uri="{FF2B5EF4-FFF2-40B4-BE49-F238E27FC236}">
                    <a16:creationId xmlns:a16="http://schemas.microsoft.com/office/drawing/2014/main" id="{078AAA22-796B-4F0E-85DA-B8B0E81115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1" name="Freeform 22">
                <a:extLst>
                  <a:ext uri="{FF2B5EF4-FFF2-40B4-BE49-F238E27FC236}">
                    <a16:creationId xmlns:a16="http://schemas.microsoft.com/office/drawing/2014/main" id="{D1254A9A-3E31-4A25-9A91-F9BC6CF6A3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23">
                <a:extLst>
                  <a:ext uri="{FF2B5EF4-FFF2-40B4-BE49-F238E27FC236}">
                    <a16:creationId xmlns:a16="http://schemas.microsoft.com/office/drawing/2014/main" id="{18CADB3C-936C-476A-A261-28DD5ABA734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24">
                <a:extLst>
                  <a:ext uri="{FF2B5EF4-FFF2-40B4-BE49-F238E27FC236}">
                    <a16:creationId xmlns:a16="http://schemas.microsoft.com/office/drawing/2014/main" id="{771961D1-28D7-4CC1-A720-2933E8B913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25">
                <a:extLst>
                  <a:ext uri="{FF2B5EF4-FFF2-40B4-BE49-F238E27FC236}">
                    <a16:creationId xmlns:a16="http://schemas.microsoft.com/office/drawing/2014/main" id="{E7B8B616-B89E-4A1C-98DE-13B8B93947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26">
                <a:extLst>
                  <a:ext uri="{FF2B5EF4-FFF2-40B4-BE49-F238E27FC236}">
                    <a16:creationId xmlns:a16="http://schemas.microsoft.com/office/drawing/2014/main" id="{5D6CC1A1-D003-44BA-87E4-B3A7F3D300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27">
                <a:extLst>
                  <a:ext uri="{FF2B5EF4-FFF2-40B4-BE49-F238E27FC236}">
                    <a16:creationId xmlns:a16="http://schemas.microsoft.com/office/drawing/2014/main" id="{FF32749B-B34C-4FCB-A33A-0478844A9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28">
                <a:extLst>
                  <a:ext uri="{FF2B5EF4-FFF2-40B4-BE49-F238E27FC236}">
                    <a16:creationId xmlns:a16="http://schemas.microsoft.com/office/drawing/2014/main" id="{4455F261-AC57-4085-8989-4DBED747F1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29">
                <a:extLst>
                  <a:ext uri="{FF2B5EF4-FFF2-40B4-BE49-F238E27FC236}">
                    <a16:creationId xmlns:a16="http://schemas.microsoft.com/office/drawing/2014/main" id="{57CEA90D-DB58-4EC0-A55C-15FAF59E0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0">
                <a:extLst>
                  <a:ext uri="{FF2B5EF4-FFF2-40B4-BE49-F238E27FC236}">
                    <a16:creationId xmlns:a16="http://schemas.microsoft.com/office/drawing/2014/main" id="{66BBB005-2E38-496A-A46C-FD2B0605C1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1">
                <a:extLst>
                  <a:ext uri="{FF2B5EF4-FFF2-40B4-BE49-F238E27FC236}">
                    <a16:creationId xmlns:a16="http://schemas.microsoft.com/office/drawing/2014/main" id="{E1A7618C-DE9D-401A-AD7A-784F19DA85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13" name="Group 12">
              <a:extLst>
                <a:ext uri="{FF2B5EF4-FFF2-40B4-BE49-F238E27FC236}">
                  <a16:creationId xmlns:a16="http://schemas.microsoft.com/office/drawing/2014/main" id="{5E441C57-A0CF-4D49-9609-55CB4646BD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4" name="Freeform 32">
                <a:extLst>
                  <a:ext uri="{FF2B5EF4-FFF2-40B4-BE49-F238E27FC236}">
                    <a16:creationId xmlns:a16="http://schemas.microsoft.com/office/drawing/2014/main" id="{2D3240AD-75B9-452B-9967-D05B40DE5F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33">
                <a:extLst>
                  <a:ext uri="{FF2B5EF4-FFF2-40B4-BE49-F238E27FC236}">
                    <a16:creationId xmlns:a16="http://schemas.microsoft.com/office/drawing/2014/main" id="{6A557EE5-4777-4655-A433-05006D841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34">
                <a:extLst>
                  <a:ext uri="{FF2B5EF4-FFF2-40B4-BE49-F238E27FC236}">
                    <a16:creationId xmlns:a16="http://schemas.microsoft.com/office/drawing/2014/main" id="{6B721B6E-8FF2-470B-A180-C594E8271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35">
                <a:extLst>
                  <a:ext uri="{FF2B5EF4-FFF2-40B4-BE49-F238E27FC236}">
                    <a16:creationId xmlns:a16="http://schemas.microsoft.com/office/drawing/2014/main" id="{23E045A6-2D54-488D-B5F0-688518430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36">
                <a:extLst>
                  <a:ext uri="{FF2B5EF4-FFF2-40B4-BE49-F238E27FC236}">
                    <a16:creationId xmlns:a16="http://schemas.microsoft.com/office/drawing/2014/main" id="{2A4F07ED-57C7-4FF7-ABF8-793FC03A24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37">
                <a:extLst>
                  <a:ext uri="{FF2B5EF4-FFF2-40B4-BE49-F238E27FC236}">
                    <a16:creationId xmlns:a16="http://schemas.microsoft.com/office/drawing/2014/main" id="{8829D0E6-D04F-4297-A784-6837F13ECA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38">
                <a:extLst>
                  <a:ext uri="{FF2B5EF4-FFF2-40B4-BE49-F238E27FC236}">
                    <a16:creationId xmlns:a16="http://schemas.microsoft.com/office/drawing/2014/main" id="{9477D3D3-AA00-446F-B05D-EBBA25D3C9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39">
                <a:extLst>
                  <a:ext uri="{FF2B5EF4-FFF2-40B4-BE49-F238E27FC236}">
                    <a16:creationId xmlns:a16="http://schemas.microsoft.com/office/drawing/2014/main" id="{5AC450AD-A350-42FA-B7EA-103D4416B4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40">
                <a:extLst>
                  <a:ext uri="{FF2B5EF4-FFF2-40B4-BE49-F238E27FC236}">
                    <a16:creationId xmlns:a16="http://schemas.microsoft.com/office/drawing/2014/main" id="{A10F783A-EC27-47BE-A21D-3531A036FA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Rectangle 41">
                <a:extLst>
                  <a:ext uri="{FF2B5EF4-FFF2-40B4-BE49-F238E27FC236}">
                    <a16:creationId xmlns:a16="http://schemas.microsoft.com/office/drawing/2014/main" id="{A2CBE444-D00C-4C80-9F29-42A250C500B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4" name="Picture 3">
            <a:extLst>
              <a:ext uri="{FF2B5EF4-FFF2-40B4-BE49-F238E27FC236}">
                <a16:creationId xmlns:a16="http://schemas.microsoft.com/office/drawing/2014/main" id="{0475E375-BEC9-7F4A-BEB3-BFDD84155C6A}"/>
              </a:ext>
            </a:extLst>
          </p:cNvPr>
          <p:cNvPicPr>
            <a:picLocks noChangeAspect="1"/>
          </p:cNvPicPr>
          <p:nvPr/>
        </p:nvPicPr>
        <p:blipFill rotWithShape="1">
          <a:blip r:embed="rId4"/>
          <a:srcRect r="1334"/>
          <a:stretch/>
        </p:blipFill>
        <p:spPr>
          <a:xfrm>
            <a:off x="20" y="10"/>
            <a:ext cx="12191980" cy="6857990"/>
          </a:xfrm>
          <a:prstGeom prst="rect">
            <a:avLst/>
          </a:prstGeom>
        </p:spPr>
      </p:pic>
    </p:spTree>
    <p:extLst>
      <p:ext uri="{BB962C8B-B14F-4D97-AF65-F5344CB8AC3E}">
        <p14:creationId xmlns:p14="http://schemas.microsoft.com/office/powerpoint/2010/main" val="3005197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43" name="Picture 2">
            <a:extLst>
              <a:ext uri="{FF2B5EF4-FFF2-40B4-BE49-F238E27FC236}">
                <a16:creationId xmlns:a16="http://schemas.microsoft.com/office/drawing/2014/main" id="{6551C300-1D7A-46C3-9EF6-0EAC9B1E1F5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45" name="Group 44">
            <a:extLst>
              <a:ext uri="{FF2B5EF4-FFF2-40B4-BE49-F238E27FC236}">
                <a16:creationId xmlns:a16="http://schemas.microsoft.com/office/drawing/2014/main" id="{8EC1EDC6-1B42-4FCD-BC53-B1D05BFF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46" name="Group 45">
              <a:extLst>
                <a:ext uri="{FF2B5EF4-FFF2-40B4-BE49-F238E27FC236}">
                  <a16:creationId xmlns:a16="http://schemas.microsoft.com/office/drawing/2014/main" id="{633EFBCB-98A2-4F16-B3BB-BF9EC17846B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58" name="Rectangle 5">
                <a:extLst>
                  <a:ext uri="{FF2B5EF4-FFF2-40B4-BE49-F238E27FC236}">
                    <a16:creationId xmlns:a16="http://schemas.microsoft.com/office/drawing/2014/main" id="{B399E29C-9CF8-4BD1-8750-949BA21268E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59" name="Freeform 6">
                <a:extLst>
                  <a:ext uri="{FF2B5EF4-FFF2-40B4-BE49-F238E27FC236}">
                    <a16:creationId xmlns:a16="http://schemas.microsoft.com/office/drawing/2014/main" id="{CB02DFF7-56DA-42B6-B49A-C8926B841A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0" name="Freeform 7">
                <a:extLst>
                  <a:ext uri="{FF2B5EF4-FFF2-40B4-BE49-F238E27FC236}">
                    <a16:creationId xmlns:a16="http://schemas.microsoft.com/office/drawing/2014/main" id="{07F77B45-21CD-43DB-AD58-24F814502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1" name="Freeform 8">
                <a:extLst>
                  <a:ext uri="{FF2B5EF4-FFF2-40B4-BE49-F238E27FC236}">
                    <a16:creationId xmlns:a16="http://schemas.microsoft.com/office/drawing/2014/main" id="{F0151C40-12A4-4A09-A8B6-179A062EF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2" name="Freeform 9">
                <a:extLst>
                  <a:ext uri="{FF2B5EF4-FFF2-40B4-BE49-F238E27FC236}">
                    <a16:creationId xmlns:a16="http://schemas.microsoft.com/office/drawing/2014/main" id="{F0146EA7-EB82-410D-A6ED-7C10C525AD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3" name="Freeform 10">
                <a:extLst>
                  <a:ext uri="{FF2B5EF4-FFF2-40B4-BE49-F238E27FC236}">
                    <a16:creationId xmlns:a16="http://schemas.microsoft.com/office/drawing/2014/main" id="{20DD5C02-0C86-4FA9-B82A-254EF58D37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4" name="Freeform 11">
                <a:extLst>
                  <a:ext uri="{FF2B5EF4-FFF2-40B4-BE49-F238E27FC236}">
                    <a16:creationId xmlns:a16="http://schemas.microsoft.com/office/drawing/2014/main" id="{19ED9FD5-1147-400A-8A32-82A74F7AD8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5" name="Freeform 12">
                <a:extLst>
                  <a:ext uri="{FF2B5EF4-FFF2-40B4-BE49-F238E27FC236}">
                    <a16:creationId xmlns:a16="http://schemas.microsoft.com/office/drawing/2014/main" id="{E79E6A0D-4D79-4788-8769-B989488019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6" name="Freeform 13">
                <a:extLst>
                  <a:ext uri="{FF2B5EF4-FFF2-40B4-BE49-F238E27FC236}">
                    <a16:creationId xmlns:a16="http://schemas.microsoft.com/office/drawing/2014/main" id="{A6F42038-BF59-409A-902B-AD7799149A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7" name="Freeform 14">
                <a:extLst>
                  <a:ext uri="{FF2B5EF4-FFF2-40B4-BE49-F238E27FC236}">
                    <a16:creationId xmlns:a16="http://schemas.microsoft.com/office/drawing/2014/main" id="{D8B0BD48-5982-4C95-A7C8-E0D230645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8" name="Freeform 15">
                <a:extLst>
                  <a:ext uri="{FF2B5EF4-FFF2-40B4-BE49-F238E27FC236}">
                    <a16:creationId xmlns:a16="http://schemas.microsoft.com/office/drawing/2014/main" id="{F6C539D3-C6BD-4FB0-AA91-5AF1BF14C5F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9" name="Line 16">
                <a:extLst>
                  <a:ext uri="{FF2B5EF4-FFF2-40B4-BE49-F238E27FC236}">
                    <a16:creationId xmlns:a16="http://schemas.microsoft.com/office/drawing/2014/main" id="{34F70AD6-B8F4-4F9D-8593-D4047107BD90}"/>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70" name="Freeform 17">
                <a:extLst>
                  <a:ext uri="{FF2B5EF4-FFF2-40B4-BE49-F238E27FC236}">
                    <a16:creationId xmlns:a16="http://schemas.microsoft.com/office/drawing/2014/main" id="{51EAB0E0-5DE2-4906-80B0-211A62478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1" name="Freeform 18">
                <a:extLst>
                  <a:ext uri="{FF2B5EF4-FFF2-40B4-BE49-F238E27FC236}">
                    <a16:creationId xmlns:a16="http://schemas.microsoft.com/office/drawing/2014/main" id="{38E8B65E-526B-458D-85A5-21C0A1A74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2" name="Freeform 19">
                <a:extLst>
                  <a:ext uri="{FF2B5EF4-FFF2-40B4-BE49-F238E27FC236}">
                    <a16:creationId xmlns:a16="http://schemas.microsoft.com/office/drawing/2014/main" id="{CCE331A2-5388-42F4-A175-69310C1BEF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3" name="Freeform 20">
                <a:extLst>
                  <a:ext uri="{FF2B5EF4-FFF2-40B4-BE49-F238E27FC236}">
                    <a16:creationId xmlns:a16="http://schemas.microsoft.com/office/drawing/2014/main" id="{4E758D69-ACA2-4888-84BB-B05B1FAF2AE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4" name="Rectangle 21">
                <a:extLst>
                  <a:ext uri="{FF2B5EF4-FFF2-40B4-BE49-F238E27FC236}">
                    <a16:creationId xmlns:a16="http://schemas.microsoft.com/office/drawing/2014/main" id="{078AAA22-796B-4F0E-85DA-B8B0E81115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5" name="Freeform 22">
                <a:extLst>
                  <a:ext uri="{FF2B5EF4-FFF2-40B4-BE49-F238E27FC236}">
                    <a16:creationId xmlns:a16="http://schemas.microsoft.com/office/drawing/2014/main" id="{D1254A9A-3E31-4A25-9A91-F9BC6CF6A3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6" name="Freeform 23">
                <a:extLst>
                  <a:ext uri="{FF2B5EF4-FFF2-40B4-BE49-F238E27FC236}">
                    <a16:creationId xmlns:a16="http://schemas.microsoft.com/office/drawing/2014/main" id="{18CADB3C-936C-476A-A261-28DD5ABA734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7" name="Freeform 24">
                <a:extLst>
                  <a:ext uri="{FF2B5EF4-FFF2-40B4-BE49-F238E27FC236}">
                    <a16:creationId xmlns:a16="http://schemas.microsoft.com/office/drawing/2014/main" id="{771961D1-28D7-4CC1-A720-2933E8B913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25">
                <a:extLst>
                  <a:ext uri="{FF2B5EF4-FFF2-40B4-BE49-F238E27FC236}">
                    <a16:creationId xmlns:a16="http://schemas.microsoft.com/office/drawing/2014/main" id="{E7B8B616-B89E-4A1C-98DE-13B8B93947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26">
                <a:extLst>
                  <a:ext uri="{FF2B5EF4-FFF2-40B4-BE49-F238E27FC236}">
                    <a16:creationId xmlns:a16="http://schemas.microsoft.com/office/drawing/2014/main" id="{5D6CC1A1-D003-44BA-87E4-B3A7F3D300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27">
                <a:extLst>
                  <a:ext uri="{FF2B5EF4-FFF2-40B4-BE49-F238E27FC236}">
                    <a16:creationId xmlns:a16="http://schemas.microsoft.com/office/drawing/2014/main" id="{FF32749B-B34C-4FCB-A33A-0478844A9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28">
                <a:extLst>
                  <a:ext uri="{FF2B5EF4-FFF2-40B4-BE49-F238E27FC236}">
                    <a16:creationId xmlns:a16="http://schemas.microsoft.com/office/drawing/2014/main" id="{4455F261-AC57-4085-8989-4DBED747F1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29">
                <a:extLst>
                  <a:ext uri="{FF2B5EF4-FFF2-40B4-BE49-F238E27FC236}">
                    <a16:creationId xmlns:a16="http://schemas.microsoft.com/office/drawing/2014/main" id="{57CEA90D-DB58-4EC0-A55C-15FAF59E0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30">
                <a:extLst>
                  <a:ext uri="{FF2B5EF4-FFF2-40B4-BE49-F238E27FC236}">
                    <a16:creationId xmlns:a16="http://schemas.microsoft.com/office/drawing/2014/main" id="{66BBB005-2E38-496A-A46C-FD2B0605C1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31">
                <a:extLst>
                  <a:ext uri="{FF2B5EF4-FFF2-40B4-BE49-F238E27FC236}">
                    <a16:creationId xmlns:a16="http://schemas.microsoft.com/office/drawing/2014/main" id="{E1A7618C-DE9D-401A-AD7A-784F19DA85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47" name="Group 46">
              <a:extLst>
                <a:ext uri="{FF2B5EF4-FFF2-40B4-BE49-F238E27FC236}">
                  <a16:creationId xmlns:a16="http://schemas.microsoft.com/office/drawing/2014/main" id="{5E441C57-A0CF-4D49-9609-55CB4646BD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48" name="Freeform 32">
                <a:extLst>
                  <a:ext uri="{FF2B5EF4-FFF2-40B4-BE49-F238E27FC236}">
                    <a16:creationId xmlns:a16="http://schemas.microsoft.com/office/drawing/2014/main" id="{2D3240AD-75B9-452B-9967-D05B40DE5F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33">
                <a:extLst>
                  <a:ext uri="{FF2B5EF4-FFF2-40B4-BE49-F238E27FC236}">
                    <a16:creationId xmlns:a16="http://schemas.microsoft.com/office/drawing/2014/main" id="{6A557EE5-4777-4655-A433-05006D8410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34">
                <a:extLst>
                  <a:ext uri="{FF2B5EF4-FFF2-40B4-BE49-F238E27FC236}">
                    <a16:creationId xmlns:a16="http://schemas.microsoft.com/office/drawing/2014/main" id="{6B721B6E-8FF2-470B-A180-C594E8271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Freeform 35">
                <a:extLst>
                  <a:ext uri="{FF2B5EF4-FFF2-40B4-BE49-F238E27FC236}">
                    <a16:creationId xmlns:a16="http://schemas.microsoft.com/office/drawing/2014/main" id="{23E045A6-2D54-488D-B5F0-688518430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2" name="Freeform 36">
                <a:extLst>
                  <a:ext uri="{FF2B5EF4-FFF2-40B4-BE49-F238E27FC236}">
                    <a16:creationId xmlns:a16="http://schemas.microsoft.com/office/drawing/2014/main" id="{2A4F07ED-57C7-4FF7-ABF8-793FC03A247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3" name="Freeform 37">
                <a:extLst>
                  <a:ext uri="{FF2B5EF4-FFF2-40B4-BE49-F238E27FC236}">
                    <a16:creationId xmlns:a16="http://schemas.microsoft.com/office/drawing/2014/main" id="{8829D0E6-D04F-4297-A784-6837F13ECA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38">
                <a:extLst>
                  <a:ext uri="{FF2B5EF4-FFF2-40B4-BE49-F238E27FC236}">
                    <a16:creationId xmlns:a16="http://schemas.microsoft.com/office/drawing/2014/main" id="{9477D3D3-AA00-446F-B05D-EBBA25D3C9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Freeform 39">
                <a:extLst>
                  <a:ext uri="{FF2B5EF4-FFF2-40B4-BE49-F238E27FC236}">
                    <a16:creationId xmlns:a16="http://schemas.microsoft.com/office/drawing/2014/main" id="{5AC450AD-A350-42FA-B7EA-103D4416B4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6" name="Freeform 40">
                <a:extLst>
                  <a:ext uri="{FF2B5EF4-FFF2-40B4-BE49-F238E27FC236}">
                    <a16:creationId xmlns:a16="http://schemas.microsoft.com/office/drawing/2014/main" id="{A10F783A-EC27-47BE-A21D-3531A036FA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7" name="Rectangle 41">
                <a:extLst>
                  <a:ext uri="{FF2B5EF4-FFF2-40B4-BE49-F238E27FC236}">
                    <a16:creationId xmlns:a16="http://schemas.microsoft.com/office/drawing/2014/main" id="{A2CBE444-D00C-4C80-9F29-42A250C500B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6" name="Picture 5">
            <a:extLst>
              <a:ext uri="{FF2B5EF4-FFF2-40B4-BE49-F238E27FC236}">
                <a16:creationId xmlns:a16="http://schemas.microsoft.com/office/drawing/2014/main" id="{CD5A6634-04FB-1F45-B518-362D2D51717B}"/>
              </a:ext>
            </a:extLst>
          </p:cNvPr>
          <p:cNvPicPr>
            <a:picLocks noChangeAspect="1"/>
          </p:cNvPicPr>
          <p:nvPr/>
        </p:nvPicPr>
        <p:blipFill>
          <a:blip r:embed="rId4"/>
          <a:stretch>
            <a:fillRect/>
          </a:stretch>
        </p:blipFill>
        <p:spPr>
          <a:xfrm>
            <a:off x="-14288" y="0"/>
            <a:ext cx="12215816" cy="6858000"/>
          </a:xfrm>
          <a:prstGeom prst="rect">
            <a:avLst/>
          </a:prstGeom>
        </p:spPr>
      </p:pic>
    </p:spTree>
    <p:extLst>
      <p:ext uri="{BB962C8B-B14F-4D97-AF65-F5344CB8AC3E}">
        <p14:creationId xmlns:p14="http://schemas.microsoft.com/office/powerpoint/2010/main" val="3549359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D87270A-BEB1-F442-9271-FFA25F563127}"/>
              </a:ext>
            </a:extLst>
          </p:cNvPr>
          <p:cNvSpPr>
            <a:spLocks noGrp="1"/>
          </p:cNvSpPr>
          <p:nvPr>
            <p:ph idx="1"/>
          </p:nvPr>
        </p:nvSpPr>
        <p:spPr>
          <a:xfrm>
            <a:off x="1141412" y="2249486"/>
            <a:ext cx="9905999" cy="3834321"/>
          </a:xfrm>
        </p:spPr>
        <p:txBody>
          <a:bodyPr>
            <a:normAutofit lnSpcReduction="10000"/>
          </a:bodyPr>
          <a:lstStyle/>
          <a:p>
            <a:pPr marL="0" indent="0">
              <a:buNone/>
            </a:pPr>
            <a:r>
              <a:rPr lang="en-US" sz="2000" dirty="0"/>
              <a:t>The cloud is perhaps the ideal place for microservices. Cloud services themselves are already set-up similarly to microservices, where you have a number of smaller services interconnected with one another. For example, this allows you to have a virtual machine setup on an EC2 instance on AWS connected to a storage bucket setup separately. A user can then update their processing capabilities without touching their storage, or vice versa. This extends to all the other services hosted in the cloud, allowing for easy scalability and maintenance. </a:t>
            </a:r>
          </a:p>
          <a:p>
            <a:pPr marL="0" indent="0">
              <a:buNone/>
            </a:pPr>
            <a:r>
              <a:rPr lang="en-US" sz="2000" dirty="0"/>
              <a:t>With microservices, smaller more frequent updates are common. The cloud is well suited for faster deployment of frequent updates. When first setting up microservices, the implementation can be rather tricky. By working with a platform that is natively designed for smaller, interconnected components, it should be easier to get things to work together correctly. </a:t>
            </a:r>
          </a:p>
        </p:txBody>
      </p:sp>
      <p:sp>
        <p:nvSpPr>
          <p:cNvPr id="6" name="TextBox 5">
            <a:extLst>
              <a:ext uri="{FF2B5EF4-FFF2-40B4-BE49-F238E27FC236}">
                <a16:creationId xmlns:a16="http://schemas.microsoft.com/office/drawing/2014/main" id="{59FC7D18-A478-6448-843A-33F67FC4EFD5}"/>
              </a:ext>
            </a:extLst>
          </p:cNvPr>
          <p:cNvSpPr txBox="1"/>
          <p:nvPr/>
        </p:nvSpPr>
        <p:spPr>
          <a:xfrm>
            <a:off x="1045335" y="906517"/>
            <a:ext cx="10002076" cy="553998"/>
          </a:xfrm>
          <a:prstGeom prst="rect">
            <a:avLst/>
          </a:prstGeom>
          <a:noFill/>
        </p:spPr>
        <p:txBody>
          <a:bodyPr wrap="square" rtlCol="0">
            <a:spAutoFit/>
          </a:bodyPr>
          <a:lstStyle/>
          <a:p>
            <a:r>
              <a:rPr lang="en-US" sz="3000" dirty="0"/>
              <a:t>The Cloud and Microservices</a:t>
            </a:r>
          </a:p>
        </p:txBody>
      </p:sp>
    </p:spTree>
    <p:extLst>
      <p:ext uri="{BB962C8B-B14F-4D97-AF65-F5344CB8AC3E}">
        <p14:creationId xmlns:p14="http://schemas.microsoft.com/office/powerpoint/2010/main" val="41521267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otalTime>17</TotalTime>
  <Words>170</Words>
  <Application>Microsoft Macintosh PowerPoint</Application>
  <PresentationFormat>Widescreen</PresentationFormat>
  <Paragraphs>6</Paragraphs>
  <Slides>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Tw Cen MT</vt:lpstr>
      <vt:lpstr>Circuit</vt:lpstr>
      <vt:lpstr>HW4 - AWS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HW4 - AWS</dc:title>
  <dc:creator>Ryan O'Connor</dc:creator>
  <cp:lastModifiedBy>Ryan O'Connor</cp:lastModifiedBy>
  <cp:revision>3</cp:revision>
  <dcterms:created xsi:type="dcterms:W3CDTF">2021-02-18T18:44:21Z</dcterms:created>
  <dcterms:modified xsi:type="dcterms:W3CDTF">2021-02-18T19:04:38Z</dcterms:modified>
</cp:coreProperties>
</file>